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61" r:id="rId6"/>
    <p:sldId id="264" r:id="rId7"/>
    <p:sldId id="265" r:id="rId8"/>
    <p:sldId id="266" r:id="rId9"/>
    <p:sldId id="263" r:id="rId10"/>
    <p:sldId id="267" r:id="rId11"/>
    <p:sldId id="268" r:id="rId12"/>
    <p:sldId id="269" r:id="rId13"/>
    <p:sldId id="270" r:id="rId14"/>
    <p:sldId id="260" r:id="rId15"/>
    <p:sldId id="25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5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69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86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77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81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83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98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094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06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57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4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D9998-E13C-409A-BC38-C57E17A5F19F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99EA-1362-4868-8CC8-C442AC5B72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64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189"/>
            <a:ext cx="12192000" cy="69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5014264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Allora mi affido a lei, tutta la citta’ lo fa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Questo si’ che e’ un grande problema, Non posso certo progettare una soluzione completamente da zero.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Non </a:t>
            </a:r>
            <a:r>
              <a:rPr lang="it-IT" sz="2400" dirty="0">
                <a:latin typeface="Homespun TT BRK" pitchFamily="2" charset="0"/>
              </a:rPr>
              <a:t>c’ e’ abbastanza </a:t>
            </a:r>
            <a:r>
              <a:rPr lang="it-IT" sz="2400" dirty="0" smtClean="0">
                <a:latin typeface="Homespun TT BRK" pitchFamily="2" charset="0"/>
              </a:rPr>
              <a:t>tempo, devo trovare una soluzione, e in fretta!</a:t>
            </a:r>
          </a:p>
          <a:p>
            <a:endParaRPr lang="it-IT" sz="2400" dirty="0">
              <a:latin typeface="Origami Mommy" panose="00000400000000000000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Comincero</a:t>
            </a:r>
            <a:r>
              <a:rPr lang="it-IT" sz="2400" dirty="0">
                <a:latin typeface="Homespun TT BRK" pitchFamily="2" charset="0"/>
              </a:rPr>
              <a:t>’ a cercare nella </a:t>
            </a:r>
            <a:r>
              <a:rPr lang="it-IT" sz="2400" dirty="0" smtClean="0">
                <a:latin typeface="Homespun TT BRK" pitchFamily="2" charset="0"/>
              </a:rPr>
              <a:t>biblioteca di Venezia, sicuramente in tutti questi anni qualcuno avra’ cercato di risolverlo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01" y="133091"/>
            <a:ext cx="2246861" cy="1540348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9780494" y="487766"/>
            <a:ext cx="190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Homespun TT BRK" pitchFamily="2" charset="0"/>
              </a:rPr>
              <a:t>Biblioteca di Venezia</a:t>
            </a:r>
            <a:endParaRPr lang="it-IT" sz="2400" dirty="0"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Cerchero’ in questo vecchio archivio...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Mmh.. Interessante...</a:t>
            </a:r>
          </a:p>
          <a:p>
            <a:endParaRPr lang="it-IT" sz="2400" dirty="0">
              <a:latin typeface="Origami Mommy" panose="00000400000000000000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In questo documento viene piu’ volte citato un progetto risalente al 1807 commissionato da Napoleone...</a:t>
            </a:r>
          </a:p>
          <a:p>
            <a:endParaRPr lang="it-IT" sz="2400" dirty="0">
              <a:latin typeface="Origami Mommy" panose="00000400000000000000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4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Avrebbe </a:t>
            </a:r>
            <a:r>
              <a:rPr lang="it-IT" sz="2400" dirty="0">
                <a:latin typeface="Homespun TT BRK" pitchFamily="2" charset="0"/>
              </a:rPr>
              <a:t>dovuto risolvere il problema definitivamente, ma in seguito alla sua </a:t>
            </a:r>
            <a:r>
              <a:rPr lang="it-IT" sz="2400" dirty="0" smtClean="0">
                <a:latin typeface="Homespun TT BRK" pitchFamily="2" charset="0"/>
              </a:rPr>
              <a:t>caduta </a:t>
            </a:r>
            <a:r>
              <a:rPr lang="it-IT" sz="2400" dirty="0">
                <a:latin typeface="Homespun TT BRK" pitchFamily="2" charset="0"/>
              </a:rPr>
              <a:t>il progetto venne </a:t>
            </a:r>
            <a:r>
              <a:rPr lang="it-IT" sz="2400" dirty="0" smtClean="0">
                <a:latin typeface="Homespun TT BRK" pitchFamily="2" charset="0"/>
              </a:rPr>
              <a:t>abbandonato...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Qui pero’ manca chiaramente il progetto definitivo, si parla solo di due dighe che potranno risolvere il problema del porto.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1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57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01" y="133091"/>
            <a:ext cx="2246861" cy="1540348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9978216" y="426211"/>
            <a:ext cx="1521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latin typeface="Homespun TT BRK" pitchFamily="2" charset="0"/>
              </a:rPr>
              <a:t>Venezia</a:t>
            </a:r>
          </a:p>
          <a:p>
            <a:pPr algn="ctr"/>
            <a:r>
              <a:rPr lang="it-IT" sz="2800" dirty="0" smtClean="0">
                <a:latin typeface="Homespun TT BRK" pitchFamily="2" charset="0"/>
              </a:rPr>
              <a:t>1838</a:t>
            </a:r>
            <a:endParaRPr lang="it-IT" sz="2800" dirty="0"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9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Sono pronto a scommettere che il progetto e’ finito disperso in seguito ai continui spostamenti da un’ archivio all’ altro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0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78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4" y="467667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35746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E’ il momento di rimboccarsi le maniche e andare a cercare il progetto.</a:t>
            </a:r>
          </a:p>
          <a:p>
            <a:r>
              <a:rPr lang="it-IT" sz="2400" dirty="0" smtClean="0">
                <a:latin typeface="Homespun TT BRK" pitchFamily="2" charset="0"/>
              </a:rPr>
              <a:t>Devo sbrigarmi, la citta’ conta su di me!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82"/>
            <a:ext cx="12192000" cy="687008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77" y="399358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4304608"/>
            <a:ext cx="11330247" cy="226604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901930" y="4821161"/>
            <a:ext cx="1060704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 smtClean="0">
                <a:latin typeface="Homespun TT BRK" pitchFamily="2" charset="0"/>
              </a:rPr>
              <a:t>Questa storia non e’ la </a:t>
            </a:r>
            <a:r>
              <a:rPr lang="it-IT" sz="2300" dirty="0">
                <a:latin typeface="Homespun TT BRK" pitchFamily="2" charset="0"/>
              </a:rPr>
              <a:t>s</a:t>
            </a:r>
            <a:r>
              <a:rPr lang="it-IT" sz="2300" dirty="0" smtClean="0">
                <a:latin typeface="Homespun TT BRK" pitchFamily="2" charset="0"/>
              </a:rPr>
              <a:t>toria di Pietro Paleocapa, bensi’ una delle tante imprese che compi’. E non voletemi male se ne ho abbellito le gesta. </a:t>
            </a:r>
          </a:p>
          <a:p>
            <a:r>
              <a:rPr lang="it-IT" sz="2300" dirty="0" smtClean="0">
                <a:latin typeface="Homespun TT BRK" pitchFamily="2" charset="0"/>
              </a:rPr>
              <a:t>Ma ora basta con le parole, vai e scopri. </a:t>
            </a:r>
          </a:p>
          <a:p>
            <a:pPr algn="ctr"/>
            <a:endParaRPr lang="it-IT" sz="2200" dirty="0">
              <a:latin typeface="Origami Mommy" panose="00000400000000000000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431576" y="4517942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Sviluppatore x3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5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401" y="133091"/>
            <a:ext cx="2246861" cy="154034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780494" y="487766"/>
            <a:ext cx="1900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Homespun TT BRK" pitchFamily="2" charset="0"/>
              </a:rPr>
              <a:t>Dimora di </a:t>
            </a:r>
          </a:p>
          <a:p>
            <a:pPr algn="ctr"/>
            <a:r>
              <a:rPr lang="it-IT" sz="2400" dirty="0" smtClean="0">
                <a:latin typeface="Homespun TT BRK" pitchFamily="2" charset="0"/>
              </a:rPr>
              <a:t>P. Paleocapa</a:t>
            </a:r>
            <a:endParaRPr lang="it-IT" sz="2400" dirty="0"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3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Signor Paleocapa, ci serve il suo aiuto!!! </a:t>
            </a:r>
          </a:p>
          <a:p>
            <a:r>
              <a:rPr lang="it-IT" sz="2400" dirty="0" smtClean="0">
                <a:latin typeface="Homespun TT BRK" pitchFamily="2" charset="0"/>
              </a:rPr>
              <a:t>Il porto di Malamocco continua ad insabbiarsi e le navi si sono bloccate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17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E’ da quando venne costruito che il porto continua ad avere questo problema: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Homespun TT BRK" pitchFamily="2" charset="0"/>
              </a:rPr>
              <a:t>Il mare trasporta la sabbia che si </a:t>
            </a:r>
            <a:r>
              <a:rPr lang="it-IT" sz="2400" dirty="0" smtClean="0">
                <a:latin typeface="Homespun TT BRK" pitchFamily="2" charset="0"/>
              </a:rPr>
              <a:t>accumula sul fondo rialzandolo e impedendo alle navi di sbarcare!!!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5014264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Ci serve il suo aiuto, di questo passo tutta l’ economia di Venezia ne risentira’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4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4926878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Comprendo la situazione.</a:t>
            </a:r>
          </a:p>
          <a:p>
            <a:r>
              <a:rPr lang="it-IT" sz="2400" dirty="0" smtClean="0">
                <a:latin typeface="Homespun TT BRK" pitchFamily="2" charset="0"/>
              </a:rPr>
              <a:t>Ebbene, io, Pietro Paleocapa, mi occupero’ personalmente di cercare una soluzione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52599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5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371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Homespun TT BRK</vt:lpstr>
      <vt:lpstr>Origami Mommy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filippo</dc:creator>
  <cp:lastModifiedBy>filippo</cp:lastModifiedBy>
  <cp:revision>46</cp:revision>
  <dcterms:created xsi:type="dcterms:W3CDTF">2019-10-24T15:55:52Z</dcterms:created>
  <dcterms:modified xsi:type="dcterms:W3CDTF">2019-10-31T23:13:43Z</dcterms:modified>
</cp:coreProperties>
</file>